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4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54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>
        <p:scale>
          <a:sx n="123" d="100"/>
          <a:sy n="123" d="100"/>
        </p:scale>
        <p:origin x="152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15A6A-D543-FA4C-8596-A6AF673493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B9D10-0A79-7640-95EB-16E2A44B3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94C99-1CE7-954B-95C6-BF6238C54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AD7AD-B40A-684F-9885-2CD7501BB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E35ED-CD6B-4448-BDBC-E2B0A561C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09706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577EA-4C39-9740-B026-1DF882DE8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0762F8-D8C7-2948-BE03-3C73749C6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8B099-3309-6747-85A4-33583BCE4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1933F-8077-5E4A-A7B9-8FA61CA7B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4D0BE-166D-A14D-9EB2-BFB415C4B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96281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3CDBD4-7289-184E-A4A1-81C75F15C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D98444-39F9-4345-AAEC-CBFB480098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2F47F-1224-7B43-B569-BD4CD2BA5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56B97-C8BE-774B-9124-F567B2BFA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34DEC-F0D5-1146-91A4-2895E25F9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88622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B63D-373F-2E49-844F-C9ADFEA6F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9FEFB-951E-EB4E-9DB3-6DADA29E0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CACEB-5DA9-CE47-9E93-CE94B5532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333BD-73FE-F843-A5A3-030AD1D77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22E85-9A79-B743-AA2D-BE8215740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05905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EC3C3-3863-0245-9388-28C1BAB8F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76340-D973-8F4B-A2C4-6136DE9B0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D7415-9670-CE46-BB94-2EC642486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05F24-9F69-1F44-B388-586479E07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37458-033D-5941-AB9B-502679BC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98739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5E8DD-B27E-4B45-9ACA-ADB964A23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97489-93E6-9940-8042-F35E645522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F288F-D626-F246-BFE2-E920C5252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884238-EB34-B74D-93FA-7D0631B95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B5F92-144B-AA4E-80FA-D326541DA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437FD-79DB-314B-A228-FF82D73B7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417124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F8883-756A-0B40-AB12-257FE9C78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1C2277-2017-A244-8B87-7FDE120C4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06C5E1-AF0D-F249-93ED-B1EB16107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876AE8-3919-EF4E-ACBB-F52EE26854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2E5BB4-BE6D-F546-ACD2-DD024003C1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1B6C70-7938-164B-B772-8DE0B168A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7C9EE8-B5F6-7045-8326-4474C22D3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EE23BF-AD6C-B34F-B7A2-F15502132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44225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4B519-BC00-384E-80D3-6AFD2E422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7C18B-6DB2-3046-88DE-C1638EE25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581C4-0B10-E049-8854-5B2297969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893F54-DA7D-B641-AC80-37B88317D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73042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B196A-1112-E748-9EDE-2354928F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660BD9-F9CA-1F49-8103-E9B1AE59F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5F2B3-C5CB-584D-9101-FCEC33404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71955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736EE-CC3A-924F-98E8-34CADBE2F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6197D-D1F4-F146-9A73-6AE35DDEE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A507B-C573-5B4F-B948-D2D68D861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4D591-B84D-C649-96AC-C8169D3B2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6FEA2B-BCA6-2046-ADA5-37E152199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4F822F-7921-674A-863D-54E8852B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17850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93FFB-83DC-A94D-8E1F-C66BA1EA1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DF775A-7139-FC4B-B96A-76C1BF42B5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786D44-D578-D947-BE3D-527873ADC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08276-DC4D-8D41-A775-A22DFEF1D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F09CF-8C88-1648-B785-28627BC45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D4C4FB-697C-404B-8838-863A8AED0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01480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05231B-1BBC-554C-8E2C-9622891DB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CA57D-2009-BC42-9737-B5198471E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C4288-DE1A-E74E-8CAB-7CD17ACB0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345EDC-327A-1D41-B3BB-ABD42678E6E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01842-7421-7044-BF32-64E536B665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A4688-1708-A443-AC2B-988610BC5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9BC57-A223-5542-836A-98EBD6095F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17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onsole.cloud.google.com/marketplace/product/bigquery-public-datasets/covid19-public-data-program?project=cdss-hackathon-test&amp;folder=&amp;organizationId=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cdss_executives@columbia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cdss_executives@columbia.ed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forms.gle/qii15Z37hckFTNip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geron/handson-ml/blob/master/ml-project-checklist.m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cdss_executives@columbia.edu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13ABA-859B-6A4D-959F-744B52AD52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3283" y="1344530"/>
            <a:ext cx="9606455" cy="2387600"/>
          </a:xfrm>
        </p:spPr>
        <p:txBody>
          <a:bodyPr/>
          <a:lstStyle/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6</a:t>
            </a:r>
            <a:r>
              <a:rPr lang="en-US" baseline="30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 annual Data Science Hackathon!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B65D9B-DBD1-0E46-9F7C-A16C123C3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20934"/>
            <a:ext cx="9144000" cy="1655762"/>
          </a:xfrm>
        </p:spPr>
        <p:txBody>
          <a:bodyPr/>
          <a:lstStyle/>
          <a:p>
            <a:r>
              <a:rPr lang="en-US" i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Sponsored By:</a:t>
            </a:r>
          </a:p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Two Sigma</a:t>
            </a:r>
          </a:p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NYC Data Science Academy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D6B381-E667-B84C-80E4-957416DC3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366" y="265157"/>
            <a:ext cx="9280634" cy="7889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1BFA23-3012-504C-A2C8-40DF4129A4EE}"/>
              </a:ext>
            </a:extLst>
          </p:cNvPr>
          <p:cNvSpPr txBox="1"/>
          <p:nvPr/>
        </p:nvSpPr>
        <p:spPr>
          <a:xfrm>
            <a:off x="4866289" y="1215808"/>
            <a:ext cx="2322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F54A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BCAF2D-C11A-A847-B508-5C8146C97A04}"/>
              </a:ext>
            </a:extLst>
          </p:cNvPr>
          <p:cNvSpPr/>
          <p:nvPr/>
        </p:nvSpPr>
        <p:spPr>
          <a:xfrm>
            <a:off x="0" y="0"/>
            <a:ext cx="1282262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BC13EC-5126-4840-B0F5-F58C07A78210}"/>
              </a:ext>
            </a:extLst>
          </p:cNvPr>
          <p:cNvSpPr/>
          <p:nvPr/>
        </p:nvSpPr>
        <p:spPr>
          <a:xfrm>
            <a:off x="10909738" y="0"/>
            <a:ext cx="1282262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0504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E1492-2BB2-1848-ABF3-69AA7A137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95455"/>
            <a:ext cx="10515600" cy="9815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hlinkClick r:id="rId2"/>
              </a:rPr>
              <a:t>https://console.cloud.google.com/marketplace/product/bigquery-public-datasets/covid19-public-data-program?project=cdss-hackathon-test&amp;folder=&amp;organizationId=</a:t>
            </a: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E3227C-E36C-4845-8B64-5D0363F84175}"/>
              </a:ext>
            </a:extLst>
          </p:cNvPr>
          <p:cNvSpPr/>
          <p:nvPr/>
        </p:nvSpPr>
        <p:spPr>
          <a:xfrm>
            <a:off x="0" y="-1"/>
            <a:ext cx="12192000" cy="1034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8A3C9C1-1CB5-3E43-A0BF-F0D986145585}"/>
              </a:ext>
            </a:extLst>
          </p:cNvPr>
          <p:cNvSpPr txBox="1">
            <a:spLocks/>
          </p:cNvSpPr>
          <p:nvPr/>
        </p:nvSpPr>
        <p:spPr>
          <a:xfrm>
            <a:off x="575442" y="85704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Let’s take a look at the data…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34E7F0-1D8F-F845-A5A6-2650CDB4C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191397"/>
            <a:ext cx="7620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8297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5224F89-13CE-494C-AF30-8AE30A2CD2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61"/>
          <a:stretch/>
        </p:blipFill>
        <p:spPr>
          <a:xfrm>
            <a:off x="1423555" y="1506681"/>
            <a:ext cx="9332367" cy="4935682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55EC81-12D0-B545-A09B-C757D537C041}"/>
              </a:ext>
            </a:extLst>
          </p:cNvPr>
          <p:cNvSpPr/>
          <p:nvPr/>
        </p:nvSpPr>
        <p:spPr>
          <a:xfrm>
            <a:off x="0" y="-1"/>
            <a:ext cx="12192000" cy="1034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875B3A-1E8A-B24B-8A22-2742AD7D8730}"/>
              </a:ext>
            </a:extLst>
          </p:cNvPr>
          <p:cNvSpPr txBox="1">
            <a:spLocks/>
          </p:cNvSpPr>
          <p:nvPr/>
        </p:nvSpPr>
        <p:spPr>
          <a:xfrm>
            <a:off x="575442" y="85704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Data Usage</a:t>
            </a:r>
          </a:p>
        </p:txBody>
      </p:sp>
    </p:spTree>
    <p:extLst>
      <p:ext uri="{BB962C8B-B14F-4D97-AF65-F5344CB8AC3E}">
        <p14:creationId xmlns:p14="http://schemas.microsoft.com/office/powerpoint/2010/main" val="94448490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FA01A-557F-B94A-AC22-D344ACC11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Submission must be a PowerPoint (preferably &gt;2013)</a:t>
            </a:r>
          </a:p>
          <a:p>
            <a:pPr lvl="1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Presentation should be no longer than 10 minutes</a:t>
            </a:r>
          </a:p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Must submit before 9:00 a.m. EST Sunday, September 20</a:t>
            </a:r>
            <a:r>
              <a:rPr lang="en-US" baseline="30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</a:p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Email 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  <a:hlinkClick r:id="rId2"/>
              </a:rPr>
              <a:t>cdss_executives@columbia.edu</a:t>
            </a:r>
            <a:endParaRPr lang="en-US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lvl="1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Include the names of all team members</a:t>
            </a:r>
          </a:p>
          <a:p>
            <a:pPr lvl="1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Attach your </a:t>
            </a:r>
            <a:r>
              <a:rPr lang="en-US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powerpoint</a:t>
            </a:r>
            <a:endParaRPr lang="en-US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lvl="1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Attach all relevant code</a:t>
            </a:r>
          </a:p>
          <a:p>
            <a:pPr lvl="1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Confirm your availability to present if you are selected as a finalist</a:t>
            </a:r>
          </a:p>
          <a:p>
            <a:pPr lvl="1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Include a team name (Optional)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46BC64-45FB-1F47-BB15-5804367F52FE}"/>
              </a:ext>
            </a:extLst>
          </p:cNvPr>
          <p:cNvSpPr/>
          <p:nvPr/>
        </p:nvSpPr>
        <p:spPr>
          <a:xfrm>
            <a:off x="0" y="-1"/>
            <a:ext cx="12192000" cy="1034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A799247-4DE0-1246-B73B-B280FE6401A2}"/>
              </a:ext>
            </a:extLst>
          </p:cNvPr>
          <p:cNvSpPr txBox="1">
            <a:spLocks/>
          </p:cNvSpPr>
          <p:nvPr/>
        </p:nvSpPr>
        <p:spPr>
          <a:xfrm>
            <a:off x="575442" y="85704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How to Submit</a:t>
            </a:r>
          </a:p>
        </p:txBody>
      </p:sp>
    </p:spTree>
    <p:extLst>
      <p:ext uri="{BB962C8B-B14F-4D97-AF65-F5344CB8AC3E}">
        <p14:creationId xmlns:p14="http://schemas.microsoft.com/office/powerpoint/2010/main" val="292252518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A60FE-8D00-A24D-AA77-E67A11FA6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Finalists will present 11:30 a.m. – 1:00 p.m. EST</a:t>
            </a:r>
          </a:p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The top three teams will be eligible for cash prizes from our sponsor, Two Sigma</a:t>
            </a:r>
          </a:p>
          <a:p>
            <a:pPr lvl="1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1</a:t>
            </a:r>
            <a:r>
              <a:rPr lang="en-US" baseline="30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st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 Place: $500</a:t>
            </a:r>
          </a:p>
          <a:p>
            <a:pPr lvl="1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2</a:t>
            </a:r>
            <a:r>
              <a:rPr lang="en-US" baseline="30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nd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 Place: $350</a:t>
            </a:r>
          </a:p>
          <a:p>
            <a:pPr lvl="1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3</a:t>
            </a:r>
            <a:r>
              <a:rPr lang="en-US" baseline="30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rd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 Place: $150</a:t>
            </a:r>
          </a:p>
          <a:p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Winners will be announced at 1:30 p.m. EST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6DF5A3-F6E8-504A-B5A2-F21532CAC5A5}"/>
              </a:ext>
            </a:extLst>
          </p:cNvPr>
          <p:cNvSpPr/>
          <p:nvPr/>
        </p:nvSpPr>
        <p:spPr>
          <a:xfrm>
            <a:off x="0" y="-1"/>
            <a:ext cx="12192000" cy="1034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9A2DEC4-A676-E046-BCD4-812488681994}"/>
              </a:ext>
            </a:extLst>
          </p:cNvPr>
          <p:cNvSpPr txBox="1">
            <a:spLocks/>
          </p:cNvSpPr>
          <p:nvPr/>
        </p:nvSpPr>
        <p:spPr>
          <a:xfrm>
            <a:off x="575442" y="85704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And the winner is…</a:t>
            </a:r>
          </a:p>
        </p:txBody>
      </p:sp>
    </p:spTree>
    <p:extLst>
      <p:ext uri="{BB962C8B-B14F-4D97-AF65-F5344CB8AC3E}">
        <p14:creationId xmlns:p14="http://schemas.microsoft.com/office/powerpoint/2010/main" val="317077028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71B94-7844-CA40-A0F6-97B0EF27F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Two Sigma Recruiting Talk: </a:t>
            </a:r>
            <a:r>
              <a:rPr lang="en-US" dirty="0"/>
              <a:t>7:00 pm – 7:30 EST (same zoom)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Two Sigma Technical Office Hours: </a:t>
            </a:r>
            <a:r>
              <a:rPr lang="en-US" dirty="0"/>
              <a:t>8:00 pm – 9:00 pm EST (same zoom)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CDSS Virtual Office Hours: </a:t>
            </a:r>
            <a:r>
              <a:rPr lang="en-US" dirty="0"/>
              <a:t>9:00 pm – 11:00 pm EST (email </a:t>
            </a:r>
            <a:r>
              <a:rPr lang="en-US" dirty="0">
                <a:hlinkClick r:id="rId2"/>
              </a:rPr>
              <a:t>cdss_executives@columbia.edu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CDSS Virtual Office Hours: </a:t>
            </a:r>
            <a:r>
              <a:rPr lang="en-US" dirty="0"/>
              <a:t>6:00 am – 8:00 am EST (email </a:t>
            </a:r>
            <a:r>
              <a:rPr lang="en-US" dirty="0">
                <a:hlinkClick r:id="rId2"/>
              </a:rPr>
              <a:t>cdss_executives@columbia.edu</a:t>
            </a:r>
            <a:r>
              <a:rPr lang="en-US" dirty="0"/>
              <a:t>)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1FAFB0-AE4F-7A4B-BB14-E7E4B1C7B40C}"/>
              </a:ext>
            </a:extLst>
          </p:cNvPr>
          <p:cNvSpPr/>
          <p:nvPr/>
        </p:nvSpPr>
        <p:spPr>
          <a:xfrm>
            <a:off x="0" y="-1"/>
            <a:ext cx="12192000" cy="1034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1819A72-53E1-2D4E-8F68-3AD226212D08}"/>
              </a:ext>
            </a:extLst>
          </p:cNvPr>
          <p:cNvSpPr txBox="1">
            <a:spLocks/>
          </p:cNvSpPr>
          <p:nvPr/>
        </p:nvSpPr>
        <p:spPr>
          <a:xfrm>
            <a:off x="575442" y="85704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Stick Around</a:t>
            </a:r>
          </a:p>
        </p:txBody>
      </p:sp>
    </p:spTree>
    <p:extLst>
      <p:ext uri="{BB962C8B-B14F-4D97-AF65-F5344CB8AC3E}">
        <p14:creationId xmlns:p14="http://schemas.microsoft.com/office/powerpoint/2010/main" val="196738664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6366721-4970-6548-9961-075390AA9493}"/>
              </a:ext>
            </a:extLst>
          </p:cNvPr>
          <p:cNvSpPr/>
          <p:nvPr/>
        </p:nvSpPr>
        <p:spPr>
          <a:xfrm>
            <a:off x="0" y="-1"/>
            <a:ext cx="12192000" cy="1034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69A0C07-6EB6-C54B-BAC5-2C69A1F8F655}"/>
              </a:ext>
            </a:extLst>
          </p:cNvPr>
          <p:cNvSpPr txBox="1">
            <a:spLocks/>
          </p:cNvSpPr>
          <p:nvPr/>
        </p:nvSpPr>
        <p:spPr>
          <a:xfrm>
            <a:off x="575442" y="85704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Happy Hacking!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13A6C5-D9BB-4B49-B886-D0AF3609E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303" y="1453797"/>
            <a:ext cx="8773391" cy="32373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7AB571E-0EA8-774B-AE0C-2B07D2AE6B20}"/>
              </a:ext>
            </a:extLst>
          </p:cNvPr>
          <p:cNvSpPr/>
          <p:nvPr/>
        </p:nvSpPr>
        <p:spPr>
          <a:xfrm>
            <a:off x="0" y="5139559"/>
            <a:ext cx="12192000" cy="1790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DD8D108-7AB9-1541-9275-D325A7ED4CCF}"/>
              </a:ext>
            </a:extLst>
          </p:cNvPr>
          <p:cNvSpPr txBox="1">
            <a:spLocks/>
          </p:cNvSpPr>
          <p:nvPr/>
        </p:nvSpPr>
        <p:spPr>
          <a:xfrm>
            <a:off x="579384" y="5562388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07268955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91517A3-E436-0F43-836C-E33F7D8257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339"/>
          <a:stretch/>
        </p:blipFill>
        <p:spPr>
          <a:xfrm>
            <a:off x="0" y="620110"/>
            <a:ext cx="12192000" cy="631037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29D38FA-00AD-DF42-916C-0992A4ABFABD}"/>
              </a:ext>
            </a:extLst>
          </p:cNvPr>
          <p:cNvSpPr/>
          <p:nvPr/>
        </p:nvSpPr>
        <p:spPr>
          <a:xfrm>
            <a:off x="0" y="-1"/>
            <a:ext cx="12192000" cy="1114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28981-4BED-2B46-90EF-DAAA98455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442" y="168832"/>
            <a:ext cx="10515600" cy="94526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Who are we?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4E1D99-8BCB-1244-81A3-3A63041158C9}"/>
              </a:ext>
            </a:extLst>
          </p:cNvPr>
          <p:cNvSpPr/>
          <p:nvPr/>
        </p:nvSpPr>
        <p:spPr>
          <a:xfrm>
            <a:off x="0" y="5139559"/>
            <a:ext cx="12192000" cy="1790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522DE6-25C5-2B4E-A7A8-DD94DE735351}"/>
              </a:ext>
            </a:extLst>
          </p:cNvPr>
          <p:cNvSpPr/>
          <p:nvPr/>
        </p:nvSpPr>
        <p:spPr>
          <a:xfrm>
            <a:off x="838200" y="5204023"/>
            <a:ext cx="10515600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CDSS is an interdisciplinary society that promotes data science across Columbia University and the New York City community.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 </a:t>
            </a:r>
          </a:p>
          <a:p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 are a team of undergraduate and graduate students from many majors and disciplines, and we work together to plan and host a variety of events including workshops, recruiting events, panels, discussions, as well as our annual hackathon!</a:t>
            </a:r>
          </a:p>
        </p:txBody>
      </p:sp>
    </p:spTree>
    <p:extLst>
      <p:ext uri="{BB962C8B-B14F-4D97-AF65-F5344CB8AC3E}">
        <p14:creationId xmlns:p14="http://schemas.microsoft.com/office/powerpoint/2010/main" val="57522495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FE590-51F2-A54D-B3EA-60C885BBE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We are now taking applications for new E-board members!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https://forms.gle/qii15Z37hckFTNip9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B4956D-7F82-D947-9E2E-8F73C089FD05}"/>
              </a:ext>
            </a:extLst>
          </p:cNvPr>
          <p:cNvSpPr/>
          <p:nvPr/>
        </p:nvSpPr>
        <p:spPr>
          <a:xfrm>
            <a:off x="0" y="-1"/>
            <a:ext cx="12192000" cy="1114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7C2BB9E-D58A-2446-BCFC-7C86F7B727CF}"/>
              </a:ext>
            </a:extLst>
          </p:cNvPr>
          <p:cNvSpPr txBox="1">
            <a:spLocks/>
          </p:cNvSpPr>
          <p:nvPr/>
        </p:nvSpPr>
        <p:spPr>
          <a:xfrm>
            <a:off x="575442" y="168832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Quick Plug…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25B20D-F5A6-2140-9D6B-B28E72AB2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929" y="2645990"/>
            <a:ext cx="2388141" cy="208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5280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35923FD-8F74-AC4E-8540-F14946DB40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0804"/>
          <a:stretch/>
        </p:blipFill>
        <p:spPr>
          <a:xfrm>
            <a:off x="0" y="530772"/>
            <a:ext cx="12192000" cy="632722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BABAFFF-7BB0-9845-9223-654F096B6EF2}"/>
              </a:ext>
            </a:extLst>
          </p:cNvPr>
          <p:cNvSpPr/>
          <p:nvPr/>
        </p:nvSpPr>
        <p:spPr>
          <a:xfrm>
            <a:off x="0" y="-1"/>
            <a:ext cx="12192000" cy="1114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3A24737-7C51-1A4B-9B88-4F12D7CDC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442" y="168832"/>
            <a:ext cx="10515600" cy="94526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What is the Data Science Hackathon?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683B0F-D2E1-2141-834A-5B6B85EA68B5}"/>
              </a:ext>
            </a:extLst>
          </p:cNvPr>
          <p:cNvSpPr/>
          <p:nvPr/>
        </p:nvSpPr>
        <p:spPr>
          <a:xfrm>
            <a:off x="0" y="5139559"/>
            <a:ext cx="12192000" cy="1790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4F5690-30AD-3A4D-B33F-ACB370278D86}"/>
              </a:ext>
            </a:extLst>
          </p:cNvPr>
          <p:cNvSpPr/>
          <p:nvPr/>
        </p:nvSpPr>
        <p:spPr>
          <a:xfrm>
            <a:off x="838200" y="5157857"/>
            <a:ext cx="10515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The Data Science Hackathon is CDSS’s largest annual event: a friendly competition that encourages students of all skill levels to work together an engage in a meaningful data-problem, honing their skills along the way.</a:t>
            </a:r>
          </a:p>
          <a:p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 </a:t>
            </a:r>
          </a:p>
          <a:p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We hope that by the end, you’ll not only have a new project under your belt, but you’ll also feel more confident in your ability to collaborate on data and communicate your findings, and you’ll have a refreshed appetite for more data science!</a:t>
            </a:r>
          </a:p>
        </p:txBody>
      </p:sp>
    </p:spTree>
    <p:extLst>
      <p:ext uri="{BB962C8B-B14F-4D97-AF65-F5344CB8AC3E}">
        <p14:creationId xmlns:p14="http://schemas.microsoft.com/office/powerpoint/2010/main" val="369649268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E2BB7E-B785-2A4D-85DD-EC4DFACE6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29"/>
          <a:stretch/>
        </p:blipFill>
        <p:spPr>
          <a:xfrm>
            <a:off x="0" y="557047"/>
            <a:ext cx="12192000" cy="57925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55E08B2-B7EA-294D-81D9-E1621E03D148}"/>
              </a:ext>
            </a:extLst>
          </p:cNvPr>
          <p:cNvSpPr/>
          <p:nvPr/>
        </p:nvSpPr>
        <p:spPr>
          <a:xfrm>
            <a:off x="0" y="-1"/>
            <a:ext cx="12192000" cy="1114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C9F4EF3-85F8-5246-908C-C451669F65E1}"/>
              </a:ext>
            </a:extLst>
          </p:cNvPr>
          <p:cNvSpPr txBox="1">
            <a:spLocks/>
          </p:cNvSpPr>
          <p:nvPr/>
        </p:nvSpPr>
        <p:spPr>
          <a:xfrm>
            <a:off x="575442" y="168832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What is the Data Science Hackathon?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E3E029-8D42-6F41-BB72-319F0FF107AF}"/>
              </a:ext>
            </a:extLst>
          </p:cNvPr>
          <p:cNvSpPr/>
          <p:nvPr/>
        </p:nvSpPr>
        <p:spPr>
          <a:xfrm>
            <a:off x="0" y="5139559"/>
            <a:ext cx="12192000" cy="1790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2DDBD4-8008-3648-A6B7-FAE30E0137E1}"/>
              </a:ext>
            </a:extLst>
          </p:cNvPr>
          <p:cNvSpPr/>
          <p:nvPr/>
        </p:nvSpPr>
        <p:spPr>
          <a:xfrm>
            <a:off x="838200" y="5178877"/>
            <a:ext cx="10515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We select a dataset (or multiple datasets) that contains information that we could use to solve a problem. We want you and your team, through the computational methods at your disposal, to learn new insights from this dataset, and present that knowledge to us and a panel of judges.</a:t>
            </a:r>
          </a:p>
          <a:p>
            <a:endParaRPr lang="en-US" sz="1600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Patterns in the data can take many forms, and often the most interesting patterns are relationships between variables. A presentation should evaluate these relationships, judge their strength, visualize them, and if possible, model them.</a:t>
            </a:r>
          </a:p>
        </p:txBody>
      </p:sp>
    </p:spTree>
    <p:extLst>
      <p:ext uri="{BB962C8B-B14F-4D97-AF65-F5344CB8AC3E}">
        <p14:creationId xmlns:p14="http://schemas.microsoft.com/office/powerpoint/2010/main" val="69264071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11655-A875-0C40-ACBF-53B4B9842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Frame the problem and look at the big picture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Get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Explore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Prepare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Short-list promising models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Fine-Tune the System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Summarize and Visualize your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Present your solution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C29D21-2D66-E548-A4C3-F0DEB68A0DC9}"/>
              </a:ext>
            </a:extLst>
          </p:cNvPr>
          <p:cNvSpPr/>
          <p:nvPr/>
        </p:nvSpPr>
        <p:spPr>
          <a:xfrm>
            <a:off x="0" y="-1"/>
            <a:ext cx="12192000" cy="1114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7520BDF-CB0A-D64D-831D-A8644B84CD83}"/>
              </a:ext>
            </a:extLst>
          </p:cNvPr>
          <p:cNvSpPr txBox="1">
            <a:spLocks/>
          </p:cNvSpPr>
          <p:nvPr/>
        </p:nvSpPr>
        <p:spPr>
          <a:xfrm>
            <a:off x="575442" y="168832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The 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F1B50B-38E5-FE41-A677-1093ED8170E2}"/>
              </a:ext>
            </a:extLst>
          </p:cNvPr>
          <p:cNvSpPr txBox="1"/>
          <p:nvPr/>
        </p:nvSpPr>
        <p:spPr>
          <a:xfrm>
            <a:off x="1682074" y="6176963"/>
            <a:ext cx="8302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https://github.com/ageron/handson-ml/blob/master/ml-project-checklist.md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6049918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6DA89-9A2B-334F-B7B3-9491023DC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Divide and conquer the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Don’t underestimate visualization during EDA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Scatter-matrices, residual plots, heatmaps, geo-plots, etc.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Setup a collaborative environment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Google Collab, </a:t>
            </a:r>
            <a:r>
              <a:rPr lang="en-US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Github</a:t>
            </a:r>
            <a:endParaRPr lang="en-US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Set a deadline for starting presentation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Ask questions!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We can’t answer questions that assist you in your project, but we can answer general questions and logistics questions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Contact us during virtual office hours at </a:t>
            </a:r>
            <a:r>
              <a:rPr lang="en-US" b="1" dirty="0" err="1">
                <a:latin typeface="Segoe UI Symbol" panose="020B0502040204020203" pitchFamily="34" charset="0"/>
                <a:ea typeface="Segoe UI Symbol" panose="020B0502040204020203" pitchFamily="34" charset="0"/>
                <a:hlinkClick r:id="rId2"/>
              </a:rPr>
              <a:t>cdss_executives@Columbia.edu</a:t>
            </a:r>
            <a:endParaRPr lang="en-US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71996A-EB14-364F-943D-5D94364A4C1C}"/>
              </a:ext>
            </a:extLst>
          </p:cNvPr>
          <p:cNvSpPr/>
          <p:nvPr/>
        </p:nvSpPr>
        <p:spPr>
          <a:xfrm>
            <a:off x="0" y="-1"/>
            <a:ext cx="12192000" cy="1114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11B760B-45A4-5B4A-B1B5-D0A8AEF648E9}"/>
              </a:ext>
            </a:extLst>
          </p:cNvPr>
          <p:cNvSpPr txBox="1">
            <a:spLocks/>
          </p:cNvSpPr>
          <p:nvPr/>
        </p:nvSpPr>
        <p:spPr>
          <a:xfrm>
            <a:off x="575442" y="168832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23769560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EF29E5-58B6-404A-A08C-62023AA94D04}"/>
              </a:ext>
            </a:extLst>
          </p:cNvPr>
          <p:cNvSpPr/>
          <p:nvPr/>
        </p:nvSpPr>
        <p:spPr>
          <a:xfrm>
            <a:off x="0" y="-1"/>
            <a:ext cx="12192000" cy="1034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CCAB772-43B6-2240-8BB1-CAA93B0B12DF}"/>
              </a:ext>
            </a:extLst>
          </p:cNvPr>
          <p:cNvSpPr txBox="1">
            <a:spLocks/>
          </p:cNvSpPr>
          <p:nvPr/>
        </p:nvSpPr>
        <p:spPr>
          <a:xfrm>
            <a:off x="575442" y="85704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Schedule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6E75B3-613E-4641-9F92-CE60F1028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4527"/>
            <a:ext cx="12192000" cy="582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3747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40363-7A4D-8A41-808A-ABFDCFE13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8002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How has COVID-19 affected mobility of people and goods across the globe?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B02260-2100-9843-9920-E93E7B8C3CAD}"/>
              </a:ext>
            </a:extLst>
          </p:cNvPr>
          <p:cNvSpPr/>
          <p:nvPr/>
        </p:nvSpPr>
        <p:spPr>
          <a:xfrm>
            <a:off x="0" y="-1"/>
            <a:ext cx="12192000" cy="10345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433889-2F2C-CC41-B324-65973713949C}"/>
              </a:ext>
            </a:extLst>
          </p:cNvPr>
          <p:cNvSpPr txBox="1">
            <a:spLocks/>
          </p:cNvSpPr>
          <p:nvPr/>
        </p:nvSpPr>
        <p:spPr>
          <a:xfrm>
            <a:off x="575442" y="85704"/>
            <a:ext cx="10515600" cy="94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And this year’s theme is…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DD8EBB-BFF0-AA42-8F81-C0C1B899C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9541" y="1051750"/>
            <a:ext cx="6407401" cy="426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49718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1235</TotalTime>
  <Words>697</Words>
  <Application>Microsoft Macintosh PowerPoint</Application>
  <PresentationFormat>Widescreen</PresentationFormat>
  <Paragraphs>79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Segoe UI</vt:lpstr>
      <vt:lpstr>Segoe UI Semibold</vt:lpstr>
      <vt:lpstr>Arial</vt:lpstr>
      <vt:lpstr>Calibri</vt:lpstr>
      <vt:lpstr>Calibri Light</vt:lpstr>
      <vt:lpstr>Segoe UI Symbol</vt:lpstr>
      <vt:lpstr>Office Theme</vt:lpstr>
      <vt:lpstr>The 6th annual Data Science Hackathon!</vt:lpstr>
      <vt:lpstr>Who are we?</vt:lpstr>
      <vt:lpstr>PowerPoint Presentation</vt:lpstr>
      <vt:lpstr>What is the Data Science Hackathon?</vt:lpstr>
      <vt:lpstr>PowerPoint Presentation</vt:lpstr>
      <vt:lpstr>PowerPoint Presentation</vt:lpstr>
      <vt:lpstr>PowerPoint Presentation</vt:lpstr>
      <vt:lpstr>PowerPoint Presentation</vt:lpstr>
      <vt:lpstr>How has COVID-19 affected mobility of people and goods across the globe?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6th annual Data Science Hackathon!</dc:title>
  <dc:creator>Amir Idris</dc:creator>
  <cp:lastModifiedBy>Amir Idris</cp:lastModifiedBy>
  <cp:revision>29</cp:revision>
  <dcterms:created xsi:type="dcterms:W3CDTF">2020-09-19T01:00:59Z</dcterms:created>
  <dcterms:modified xsi:type="dcterms:W3CDTF">2020-09-19T21:36:32Z</dcterms:modified>
</cp:coreProperties>
</file>

<file path=docProps/thumbnail.jpeg>
</file>